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8" r:id="rId2"/>
  </p:sldMasterIdLst>
  <p:notesMasterIdLst>
    <p:notesMasterId r:id="rId9"/>
  </p:notesMasterIdLst>
  <p:handoutMasterIdLst>
    <p:handoutMasterId r:id="rId10"/>
  </p:handoutMasterIdLst>
  <p:sldIdLst>
    <p:sldId id="259" r:id="rId3"/>
    <p:sldId id="264" r:id="rId4"/>
    <p:sldId id="265" r:id="rId5"/>
    <p:sldId id="267" r:id="rId6"/>
    <p:sldId id="266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7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ABAFA-9D90-4B6C-95A1-503043E46FA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C7757-6264-420F-9201-02E9A21CB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9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5EB1F-8DE4-48C3-A804-A05846A4049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115C9-E24C-4512-AA8B-319BB49F7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115C9-E24C-4512-AA8B-319BB49F77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1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E9FD87A-18E6-48AA-9D92-80943963D244}" type="datetime1">
              <a:rPr lang="en-US" smtClean="0"/>
              <a:t>1/18/2017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59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6081-38D3-44C7-9606-9636204DDB22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57C9-4D32-4A12-87A5-B6A3F54886E8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5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F19A-8B9D-4BAF-B3CF-581ABC5A76B0}" type="datetime1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3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85ECE62-A67C-45C0-9A46-677D00669FB0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54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95DB-4000-4703-B016-8AAC7B01BD58}" type="datetime1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5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1694-1DBA-4F6B-894E-09E8A1C80EAE}" type="datetime1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7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05AF-90CA-4509-A852-0BAE918A28C0}" type="datetime1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4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3FCD-E86B-47AE-817A-4894806549CD}" type="datetime1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7D0C-1E6A-45B9-BF68-5FFFA446EB57}" type="datetime1">
              <a:rPr lang="en-US" smtClean="0"/>
              <a:t>1/18/2017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464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B2E8297-6837-4539-BE78-C255461E3518}" type="datetime1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229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8193A29-9700-485D-8CFB-D5ABAF026ECB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9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4649" y="1885318"/>
            <a:ext cx="9068586" cy="2590800"/>
          </a:xfrm>
        </p:spPr>
        <p:txBody>
          <a:bodyPr/>
          <a:lstStyle/>
          <a:p>
            <a:r>
              <a:rPr lang="en-US" sz="9600" dirty="0"/>
              <a:t>Salmon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2511" y="4366764"/>
            <a:ext cx="9070848" cy="457201"/>
          </a:xfrm>
        </p:spPr>
        <p:txBody>
          <a:bodyPr/>
          <a:lstStyle/>
          <a:p>
            <a:r>
              <a:rPr lang="en-US" dirty="0"/>
              <a:t>Brother Rick Peter</a:t>
            </a:r>
          </a:p>
        </p:txBody>
      </p:sp>
      <p:pic>
        <p:nvPicPr>
          <p:cNvPr id="4" name="shTopImg" descr="http://abed.sd79.bc.ca/wp-content/gallery/bwborder/salmon-stthaqw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60" y="218533"/>
            <a:ext cx="4748169" cy="541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644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Salmon – </a:t>
            </a:r>
            <a:br>
              <a:rPr lang="en-CA" dirty="0"/>
            </a:br>
            <a:r>
              <a:rPr lang="en-CA" dirty="0"/>
              <a:t>Important to Coast Salish People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2014194"/>
            <a:ext cx="10312400" cy="43463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sz="2400" dirty="0"/>
              <a:t>-main food source for aboriginal people who live on the coast</a:t>
            </a:r>
          </a:p>
          <a:p>
            <a:pPr marL="0" indent="0">
              <a:buNone/>
            </a:pPr>
            <a:r>
              <a:rPr lang="en-CA" sz="2400" dirty="0"/>
              <a:t>-abundant; caught in salt &amp; fresh water</a:t>
            </a:r>
          </a:p>
          <a:p>
            <a:pPr marL="0" indent="0">
              <a:buNone/>
            </a:pPr>
            <a:r>
              <a:rPr lang="en-CA" sz="2400" dirty="0"/>
              <a:t>-used in trading &amp; bartering with people from the interiors</a:t>
            </a:r>
          </a:p>
          <a:p>
            <a:pPr marL="0" indent="0">
              <a:buNone/>
            </a:pPr>
            <a:r>
              <a:rPr lang="en-CA" sz="2400" dirty="0"/>
              <a:t>-believed to have power &amp; to be a gift to aboriginal people</a:t>
            </a:r>
          </a:p>
          <a:p>
            <a:pPr marL="0" indent="0">
              <a:buNone/>
            </a:pPr>
            <a:r>
              <a:rPr lang="en-CA" sz="2400" dirty="0"/>
              <a:t>-bones &amp; fish remnants are a natural nourishment to the earth &amp; were returned to the water or land</a:t>
            </a:r>
          </a:p>
        </p:txBody>
      </p:sp>
      <p:pic>
        <p:nvPicPr>
          <p:cNvPr id="4" name="Picture 3" descr="Image result for salmon imag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766" y="5033046"/>
            <a:ext cx="3432314" cy="1212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salmon imag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514" y="439074"/>
            <a:ext cx="1566477" cy="13599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240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Salmon – </a:t>
            </a:r>
            <a:br>
              <a:rPr lang="en-CA" dirty="0"/>
            </a:br>
            <a:r>
              <a:rPr lang="en-CA" dirty="0"/>
              <a:t>Traditional Fishing Methods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20877" y="4504866"/>
            <a:ext cx="10203105" cy="2583722"/>
          </a:xfrm>
        </p:spPr>
        <p:txBody>
          <a:bodyPr>
            <a:normAutofit/>
          </a:bodyPr>
          <a:lstStyle/>
          <a:p>
            <a:r>
              <a:rPr lang="en-CA" b="1" dirty="0"/>
              <a:t>Weirs &amp; Traps </a:t>
            </a:r>
            <a:r>
              <a:rPr lang="en-CA" dirty="0"/>
              <a:t>were built to catch salmon in fast flowing rivers out of posts, some had a walkway for spearing or netting fish, and some included openings with boxes that would trap the fish</a:t>
            </a:r>
          </a:p>
          <a:p>
            <a:r>
              <a:rPr lang="en-CA" b="1" dirty="0"/>
              <a:t>Dip Nets </a:t>
            </a:r>
            <a:r>
              <a:rPr lang="en-CA" dirty="0"/>
              <a:t>were used to catch various fish and were made from twine made from cedar bark &amp; stinging nettle plant 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pic>
        <p:nvPicPr>
          <p:cNvPr id="1026" name="Picture 2" descr="Image result for coast salish fishing we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993" y="2111382"/>
            <a:ext cx="3096067" cy="217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896" y="2325234"/>
            <a:ext cx="2386325" cy="185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55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Salmon – </a:t>
            </a:r>
            <a:br>
              <a:rPr lang="en-CA" dirty="0"/>
            </a:br>
            <a:r>
              <a:rPr lang="en-CA" dirty="0"/>
              <a:t>Traditional Fishing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3850" y="2145890"/>
            <a:ext cx="5194505" cy="4468761"/>
          </a:xfrm>
        </p:spPr>
        <p:txBody>
          <a:bodyPr>
            <a:normAutofit fontScale="92500"/>
          </a:bodyPr>
          <a:lstStyle/>
          <a:p>
            <a:r>
              <a:rPr lang="en-CA" sz="2200" b="1" dirty="0"/>
              <a:t>Spears</a:t>
            </a:r>
            <a:r>
              <a:rPr lang="en-CA" sz="2200" dirty="0"/>
              <a:t> were used as salmon were making their way to spawning grounds</a:t>
            </a:r>
          </a:p>
          <a:p>
            <a:endParaRPr lang="en-CA" sz="2200" dirty="0"/>
          </a:p>
          <a:p>
            <a:r>
              <a:rPr lang="en-CA" sz="2200" b="1" dirty="0"/>
              <a:t>Hooks </a:t>
            </a:r>
            <a:r>
              <a:rPr lang="en-CA" sz="2200" dirty="0"/>
              <a:t>were made from natural materials</a:t>
            </a:r>
          </a:p>
          <a:p>
            <a:endParaRPr lang="en-CA" sz="2200" dirty="0"/>
          </a:p>
          <a:p>
            <a:r>
              <a:rPr lang="en-CA" sz="2200" dirty="0"/>
              <a:t>Children participated by trying to catch fish in shallow water with their </a:t>
            </a:r>
            <a:r>
              <a:rPr lang="en-CA" sz="2200" b="1" dirty="0"/>
              <a:t>bare hands</a:t>
            </a:r>
          </a:p>
          <a:p>
            <a:endParaRPr lang="en-CA" sz="2200" dirty="0"/>
          </a:p>
          <a:p>
            <a:r>
              <a:rPr lang="en-CA" sz="2200" b="1" dirty="0"/>
              <a:t>Boats &amp; Nets </a:t>
            </a:r>
            <a:r>
              <a:rPr lang="en-CA" sz="2200" dirty="0"/>
              <a:t>were used in deep waters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897752"/>
            <a:ext cx="3067050" cy="4314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667" y="3167133"/>
            <a:ext cx="1345923" cy="271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93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Salmon – </a:t>
            </a:r>
            <a:br>
              <a:rPr lang="en-CA" dirty="0"/>
            </a:br>
            <a:r>
              <a:rPr lang="en-CA" dirty="0"/>
              <a:t>Methods of Preparation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8513" y="2260120"/>
            <a:ext cx="5247862" cy="5104776"/>
          </a:xfrm>
        </p:spPr>
        <p:txBody>
          <a:bodyPr>
            <a:normAutofit/>
          </a:bodyPr>
          <a:lstStyle/>
          <a:p>
            <a:r>
              <a:rPr lang="en-CA" b="1" dirty="0"/>
              <a:t>Smoked </a:t>
            </a:r>
            <a:r>
              <a:rPr lang="en-CA" dirty="0"/>
              <a:t>– head &amp; tail removed, fillet spread flat and </a:t>
            </a:r>
            <a:r>
              <a:rPr lang="en-CA" dirty="0" smtClean="0"/>
              <a:t>hung </a:t>
            </a:r>
            <a:r>
              <a:rPr lang="en-CA" dirty="0"/>
              <a:t>in smoke house.  The size of smoke houses was determined by the size of the family &amp; its use.  Some smoke houses included fish, meat, and berries  </a:t>
            </a:r>
          </a:p>
          <a:p>
            <a:r>
              <a:rPr lang="en-CA" b="1" dirty="0"/>
              <a:t>Open Fire </a:t>
            </a:r>
            <a:r>
              <a:rPr lang="en-CA" dirty="0"/>
              <a:t>– cooked using stick of iron wood </a:t>
            </a:r>
          </a:p>
          <a:p>
            <a:r>
              <a:rPr lang="en-CA" b="1" dirty="0"/>
              <a:t>Salted in Barrels </a:t>
            </a:r>
            <a:r>
              <a:rPr lang="en-CA" dirty="0"/>
              <a:t>- rock salt would be collected, crushed, &amp; put into barrels between layers of fish.  Sometimes salmon would be taken directly from the barrel and boiled to remove the strong salt taste; other times people would take the preserved (salted)salmon &amp; smoke it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258" y="4052049"/>
            <a:ext cx="2792361" cy="2400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070" y="642594"/>
            <a:ext cx="1744738" cy="20688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72" y="2260120"/>
            <a:ext cx="2576658" cy="19505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456600"/>
            <a:ext cx="1527313" cy="190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0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Salmon – </a:t>
            </a:r>
            <a:br>
              <a:rPr lang="en-CA" dirty="0"/>
            </a:br>
            <a:r>
              <a:rPr lang="en-CA" dirty="0"/>
              <a:t>Methods of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3826" y="2507225"/>
            <a:ext cx="6851374" cy="3768213"/>
          </a:xfrm>
        </p:spPr>
        <p:txBody>
          <a:bodyPr>
            <a:normAutofit/>
          </a:bodyPr>
          <a:lstStyle/>
          <a:p>
            <a:r>
              <a:rPr lang="en-CA" sz="2400" b="1" dirty="0"/>
              <a:t>Sun &amp; Wind Dried </a:t>
            </a:r>
          </a:p>
          <a:p>
            <a:endParaRPr lang="en-CA" sz="2400" b="1" dirty="0"/>
          </a:p>
          <a:p>
            <a:r>
              <a:rPr lang="en-CA" sz="2400" b="1" dirty="0"/>
              <a:t>Pit Cooking</a:t>
            </a:r>
          </a:p>
          <a:p>
            <a:pPr marL="0" indent="0">
              <a:buNone/>
            </a:pPr>
            <a:endParaRPr lang="en-CA" sz="2400" b="1" dirty="0"/>
          </a:p>
          <a:p>
            <a:r>
              <a:rPr lang="en-CA" sz="2400" dirty="0"/>
              <a:t>As time progressed, cooking pots and marinating became more popular (wild berries)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70" y="2595103"/>
            <a:ext cx="3777076" cy="3333750"/>
          </a:xfrm>
          <a:prstGeom prst="rect">
            <a:avLst/>
          </a:prstGeom>
        </p:spPr>
      </p:pic>
      <p:pic>
        <p:nvPicPr>
          <p:cNvPr id="2050" name="Picture 2" descr="https://qmackie.files.wordpress.com/2014/10/herring-spawn.jpg?w=5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083" y="508237"/>
            <a:ext cx="3332311" cy="3883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56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B20A6C6-FA4B-4FDF-822C-E1ABCC861C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0</TotalTime>
  <Words>302</Words>
  <Application>Microsoft Office PowerPoint</Application>
  <PresentationFormat>Widescreen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Garamond</vt:lpstr>
      <vt:lpstr>Savon</vt:lpstr>
      <vt:lpstr>Salmon</vt:lpstr>
      <vt:lpstr>Salmon –  Important to Coast Salish People</vt:lpstr>
      <vt:lpstr>Salmon –  Traditional Fishing Methods</vt:lpstr>
      <vt:lpstr>Salmon –  Traditional Fishing Methods</vt:lpstr>
      <vt:lpstr>Salmon –  Methods of Preparation</vt:lpstr>
      <vt:lpstr>Salmon –  Methods of Preparation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2016-11-23T19:56:40Z</dcterms:created>
  <dcterms:modified xsi:type="dcterms:W3CDTF">2017-01-18T18:34:14Z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TC034605359991</vt:lpwstr>
  </property>
</Properties>
</file>