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6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Storytelling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“Learning is embedded in memory, history, and story”</a:t>
            </a:r>
          </a:p>
          <a:p>
            <a:r>
              <a:rPr lang="en-US" dirty="0" smtClean="0"/>
              <a:t> –First People’s Principle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3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lessons or histories could you see in the stories?</a:t>
            </a:r>
          </a:p>
          <a:p>
            <a:r>
              <a:rPr lang="en-US" dirty="0" smtClean="0"/>
              <a:t>What challenges do you face with not using written word?</a:t>
            </a:r>
          </a:p>
        </p:txBody>
      </p:sp>
    </p:spTree>
    <p:extLst>
      <p:ext uri="{BB962C8B-B14F-4D97-AF65-F5344CB8AC3E}">
        <p14:creationId xmlns:p14="http://schemas.microsoft.com/office/powerpoint/2010/main" val="267098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and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truth about stories is, that’s all we are.” Do you agree or disagree with Thomas King?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you have family stories that are passed down?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1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do we rely on the written word?</a:t>
            </a:r>
            <a:br>
              <a:rPr lang="en-US" dirty="0" smtClean="0"/>
            </a:br>
            <a:r>
              <a:rPr lang="en-US" sz="2200" dirty="0" smtClean="0"/>
              <a:t>*Look I’m using it right now, to make it easier to communicate with you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26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learn and teach?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communicate?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record?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document or “make official”?</a:t>
            </a:r>
          </a:p>
          <a:p>
            <a:endParaRPr lang="en-US" dirty="0"/>
          </a:p>
          <a:p>
            <a:r>
              <a:rPr lang="en-US" b="1" dirty="0" smtClean="0"/>
              <a:t>Think of 2 examples for each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437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Imagine that you didn’t have a written word, how would you do these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67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learn and teach?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communicate?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record?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document or “make official”?</a:t>
            </a:r>
          </a:p>
          <a:p>
            <a:endParaRPr lang="en-US" dirty="0"/>
          </a:p>
          <a:p>
            <a:r>
              <a:rPr lang="en-US" b="1" dirty="0"/>
              <a:t>Think of </a:t>
            </a:r>
            <a:r>
              <a:rPr lang="en-US" b="1" dirty="0" smtClean="0"/>
              <a:t>1 example for </a:t>
            </a:r>
            <a:r>
              <a:rPr lang="en-US" b="1" dirty="0"/>
              <a:t>each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639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Stories </a:t>
            </a:r>
            <a:r>
              <a:rPr lang="en-US" dirty="0"/>
              <a:t>can help do all of those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passed down through generations, they hold the history, the record, and teach lessons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72" y="3124859"/>
            <a:ext cx="6421627" cy="30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5" y="759711"/>
            <a:ext cx="10221095" cy="1303867"/>
          </a:xfrm>
        </p:spPr>
        <p:txBody>
          <a:bodyPr>
            <a:noAutofit/>
          </a:bodyPr>
          <a:lstStyle/>
          <a:p>
            <a:r>
              <a:rPr lang="en-US" sz="3600" dirty="0"/>
              <a:t>Stories are recorded in many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906" y="2467290"/>
            <a:ext cx="9601196" cy="3318936"/>
          </a:xfrm>
        </p:spPr>
        <p:txBody>
          <a:bodyPr/>
          <a:lstStyle/>
          <a:p>
            <a:r>
              <a:rPr lang="en-US" dirty="0" smtClean="0"/>
              <a:t>… told by memory and learnt through repetition, carved, weaved, knitted, sung, danced</a:t>
            </a:r>
          </a:p>
          <a:p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/>
          <a:srcRect t="8017" b="8017"/>
          <a:stretch>
            <a:fillRect/>
          </a:stretch>
        </p:blipFill>
        <p:spPr>
          <a:xfrm>
            <a:off x="797906" y="3428181"/>
            <a:ext cx="2811294" cy="23218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06" y="1318056"/>
            <a:ext cx="1110074" cy="4637902"/>
          </a:xfrm>
          <a:prstGeom prst="rect">
            <a:avLst/>
          </a:prstGeom>
        </p:spPr>
      </p:pic>
      <p:pic>
        <p:nvPicPr>
          <p:cNvPr id="1026" name="Picture 2" descr="Image result for tzinquaw danc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52" y="3079097"/>
            <a:ext cx="3687471" cy="25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7363" y="5721979"/>
            <a:ext cx="392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Tzinquaw</a:t>
            </a:r>
            <a:r>
              <a:rPr lang="en-US" sz="1200" dirty="0" smtClean="0"/>
              <a:t> dancers, 1950, Cowichan Valley Museum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262551" y="5955958"/>
            <a:ext cx="4131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“Raven Stealing the Sun” </a:t>
            </a:r>
            <a:r>
              <a:rPr lang="en-US" sz="1200" dirty="0"/>
              <a:t>Si-</a:t>
            </a:r>
            <a:r>
              <a:rPr lang="en-US" sz="1200" dirty="0" err="1"/>
              <a:t>yaaxultun</a:t>
            </a:r>
            <a:r>
              <a:rPr lang="en-US" sz="1200" dirty="0"/>
              <a:t> (</a:t>
            </a:r>
            <a:r>
              <a:rPr lang="en-US" sz="1200" dirty="0" smtClean="0"/>
              <a:t>Donald </a:t>
            </a:r>
            <a:r>
              <a:rPr lang="en-US" sz="1200" dirty="0"/>
              <a:t>Smith)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151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984" y="969940"/>
            <a:ext cx="7238998" cy="1303867"/>
          </a:xfrm>
        </p:spPr>
        <p:txBody>
          <a:bodyPr/>
          <a:lstStyle/>
          <a:p>
            <a:r>
              <a:rPr lang="en-US" dirty="0" smtClean="0"/>
              <a:t>What is the story? Guesses?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1" y="627061"/>
            <a:ext cx="1187047" cy="5546747"/>
          </a:xfrm>
        </p:spPr>
      </p:pic>
      <p:sp>
        <p:nvSpPr>
          <p:cNvPr id="5" name="TextBox 4"/>
          <p:cNvSpPr txBox="1"/>
          <p:nvPr/>
        </p:nvSpPr>
        <p:spPr>
          <a:xfrm>
            <a:off x="2026508" y="4909753"/>
            <a:ext cx="1375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Chief </a:t>
            </a:r>
            <a:r>
              <a:rPr lang="en-US" sz="1400" dirty="0" err="1"/>
              <a:t>Swaletthul't'hw</a:t>
            </a:r>
            <a:r>
              <a:rPr lang="en-US" sz="1400" dirty="0"/>
              <a:t> (Harvey Alphonse) and Kelly Antoine</a:t>
            </a:r>
          </a:p>
          <a:p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3"/>
          <a:srcRect t="8008" b="8008"/>
          <a:stretch>
            <a:fillRect/>
          </a:stretch>
        </p:blipFill>
        <p:spPr>
          <a:xfrm>
            <a:off x="2142690" y="2099827"/>
            <a:ext cx="3137764" cy="2586918"/>
          </a:xfrm>
          <a:prstGeom prst="rect">
            <a:avLst/>
          </a:prstGeom>
        </p:spPr>
      </p:pic>
      <p:pic>
        <p:nvPicPr>
          <p:cNvPr id="2050" name="Picture 2" descr="Thunderbird and Killerwh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72" y="1514587"/>
            <a:ext cx="3757398" cy="37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17899" y="5271985"/>
            <a:ext cx="299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Luke Marston, 2011</a:t>
            </a:r>
            <a:endParaRPr lang="en-US" sz="1400" dirty="0"/>
          </a:p>
        </p:txBody>
      </p:sp>
      <p:pic>
        <p:nvPicPr>
          <p:cNvPr id="1026" name="Picture 2" descr="Image result for douglas la fort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53" y="2959132"/>
            <a:ext cx="3124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0454" y="5879580"/>
            <a:ext cx="28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Douglas La Fortune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9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Thunderbird and the Whale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may be a purpose of this story?</a:t>
            </a:r>
          </a:p>
          <a:p>
            <a:endParaRPr lang="en-US" dirty="0"/>
          </a:p>
          <a:p>
            <a:r>
              <a:rPr lang="en-US" dirty="0"/>
              <a:t>http://www.vesicafilms.com/tbkw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1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 is your turn…Pick a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it is your turn…Pick 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your group</a:t>
            </a:r>
          </a:p>
          <a:p>
            <a:r>
              <a:rPr lang="en-US" dirty="0" smtClean="0"/>
              <a:t>Read the story</a:t>
            </a:r>
          </a:p>
          <a:p>
            <a:r>
              <a:rPr lang="en-US" dirty="0" smtClean="0"/>
              <a:t>Find a way to share it, without your audience reading it (you can still read it, as we are not skilled at remembering right away)</a:t>
            </a:r>
          </a:p>
          <a:p>
            <a:r>
              <a:rPr lang="en-US" dirty="0" smtClean="0"/>
              <a:t>Examples: Retell it in a creative way (use the room, use voices, and different people), act it out, draw it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341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Storytelling</vt:lpstr>
      <vt:lpstr>How much do we rely on the written word? *Look I’m using it right now, to make it easier to communicate with you</vt:lpstr>
      <vt:lpstr>Imagine that you didn’t have a written word, how would you do these things?</vt:lpstr>
      <vt:lpstr>Stories can help do all of those jobs</vt:lpstr>
      <vt:lpstr>Stories are recorded in many ways</vt:lpstr>
      <vt:lpstr>What is the story? Guesses?</vt:lpstr>
      <vt:lpstr>The Thunderbird and the Whale</vt:lpstr>
      <vt:lpstr>Now it is your turn…Pick a story</vt:lpstr>
      <vt:lpstr>Now it is your turn…Pick a story</vt:lpstr>
      <vt:lpstr>Reflection</vt:lpstr>
      <vt:lpstr>Connect and Share</vt:lpstr>
    </vt:vector>
  </TitlesOfParts>
  <Company>SD62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</dc:title>
  <dc:creator>Megan Wood</dc:creator>
  <cp:lastModifiedBy>Megan Wood</cp:lastModifiedBy>
  <cp:revision>12</cp:revision>
  <dcterms:created xsi:type="dcterms:W3CDTF">2017-01-03T17:47:38Z</dcterms:created>
  <dcterms:modified xsi:type="dcterms:W3CDTF">2017-01-25T20:02:21Z</dcterms:modified>
</cp:coreProperties>
</file>